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15"/>
  </p:notesMasterIdLst>
  <p:sldIdLst>
    <p:sldId id="256" r:id="rId2"/>
    <p:sldId id="281" r:id="rId3"/>
    <p:sldId id="276" r:id="rId4"/>
    <p:sldId id="275" r:id="rId5"/>
    <p:sldId id="286" r:id="rId6"/>
    <p:sldId id="277" r:id="rId7"/>
    <p:sldId id="279" r:id="rId8"/>
    <p:sldId id="285" r:id="rId9"/>
    <p:sldId id="280" r:id="rId10"/>
    <p:sldId id="284" r:id="rId11"/>
    <p:sldId id="283" r:id="rId12"/>
    <p:sldId id="282" r:id="rId13"/>
    <p:sldId id="273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4829" autoAdjust="0"/>
  </p:normalViewPr>
  <p:slideViewPr>
    <p:cSldViewPr snapToGrid="0">
      <p:cViewPr varScale="1">
        <p:scale>
          <a:sx n="93" d="100"/>
          <a:sy n="93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85017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757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639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0005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80689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감사합니다. </a:t>
            </a:r>
            <a:endParaRPr/>
          </a:p>
        </p:txBody>
      </p:sp>
      <p:sp>
        <p:nvSpPr>
          <p:cNvPr id="183" name="Google Shape;1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40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889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301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869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4072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28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397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641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39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 w="12700" cap="flat" cmpd="sng">
            <a:solidFill>
              <a:srgbClr val="5B3F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1"/>
          <p:cNvSpPr/>
          <p:nvPr/>
        </p:nvSpPr>
        <p:spPr>
          <a:xfrm rot="-54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 w="12700" cap="flat" cmpd="sng">
            <a:solidFill>
              <a:srgbClr val="5B3F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1023900" y="1657207"/>
            <a:ext cx="1014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err="1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캡스톤</a:t>
            </a:r>
            <a:r>
              <a:rPr lang="ko-KR" altLang="en-US" sz="6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 디자인 </a:t>
            </a:r>
            <a:r>
              <a:rPr lang="en-US" altLang="ko-KR" sz="6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13</a:t>
            </a:r>
            <a:r>
              <a:rPr lang="ko-KR" altLang="en-US" sz="6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조</a:t>
            </a:r>
            <a:endParaRPr sz="6000" b="0" i="0" u="none" strike="noStrike" cap="none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E53F2A-6C88-41FD-AAB2-0D42FEFDB251}"/>
              </a:ext>
            </a:extLst>
          </p:cNvPr>
          <p:cNvGrpSpPr/>
          <p:nvPr/>
        </p:nvGrpSpPr>
        <p:grpSpPr>
          <a:xfrm>
            <a:off x="3375424" y="4884103"/>
            <a:ext cx="5784056" cy="920184"/>
            <a:chOff x="3086100" y="4426908"/>
            <a:chExt cx="5784056" cy="920184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05050" y="4426908"/>
              <a:ext cx="865106" cy="920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"/>
            <p:cNvSpPr/>
            <p:nvPr/>
          </p:nvSpPr>
          <p:spPr>
            <a:xfrm>
              <a:off x="3086100" y="4831074"/>
              <a:ext cx="4918950" cy="391200"/>
            </a:xfrm>
            <a:prstGeom prst="rect">
              <a:avLst/>
            </a:prstGeom>
            <a:solidFill>
              <a:srgbClr val="00002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i="0" u="none" strike="noStrike" cap="none" dirty="0" err="1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김채은</a:t>
              </a:r>
              <a:r>
                <a:rPr lang="en-US" altLang="ko-KR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, </a:t>
              </a:r>
              <a:r>
                <a:rPr lang="ko-KR" altLang="en-US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김세훈</a:t>
              </a:r>
              <a:r>
                <a:rPr lang="en-US" altLang="ko-KR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, </a:t>
              </a:r>
              <a:r>
                <a:rPr lang="ko-KR" altLang="en-US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김윤성</a:t>
              </a:r>
              <a:r>
                <a:rPr lang="en-US" altLang="ko-KR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, </a:t>
              </a:r>
              <a:r>
                <a:rPr lang="ko-KR" altLang="en-US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이준영</a:t>
              </a:r>
              <a:r>
                <a:rPr lang="en-US" altLang="ko-KR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, </a:t>
              </a:r>
              <a:r>
                <a:rPr lang="ko-KR" altLang="en-US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장예은</a:t>
              </a:r>
              <a:endParaRPr sz="1800" b="1" i="0" u="none" strike="noStrike" cap="none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endParaRPr>
            </a:p>
          </p:txBody>
        </p:sp>
      </p:grpSp>
      <p:pic>
        <p:nvPicPr>
          <p:cNvPr id="21" name="Google Shape;2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6169603"/>
            <a:ext cx="1476374" cy="4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26E49C0C-B16E-40CC-AC48-3CAA974A314B}"/>
              </a:ext>
            </a:extLst>
          </p:cNvPr>
          <p:cNvSpPr txBox="1"/>
          <p:nvPr/>
        </p:nvSpPr>
        <p:spPr>
          <a:xfrm>
            <a:off x="1023900" y="2924223"/>
            <a:ext cx="10144200" cy="87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4/19 </a:t>
            </a:r>
            <a:r>
              <a:rPr lang="ko-KR" altLang="en-US" sz="4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중간발표</a:t>
            </a:r>
            <a:endParaRPr sz="4000" b="0" i="0" u="none" strike="noStrike" cap="none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Arial"/>
            </a:endParaRPr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F4F9F-0E31-C04C-9F87-6E87CDCF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86" y="482565"/>
            <a:ext cx="8481869" cy="58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2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4E5215-11A5-495E-8C2F-F564C7B28ACA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 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0A5873-573F-4E38-8080-4B162E18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649" y="1186474"/>
            <a:ext cx="2481056" cy="248105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9668885-C1DC-4B0C-829C-3E3E536EC473}"/>
              </a:ext>
            </a:extLst>
          </p:cNvPr>
          <p:cNvGrpSpPr/>
          <p:nvPr/>
        </p:nvGrpSpPr>
        <p:grpSpPr>
          <a:xfrm>
            <a:off x="6575300" y="926486"/>
            <a:ext cx="3490913" cy="3490913"/>
            <a:chOff x="5562600" y="1683543"/>
            <a:chExt cx="3490913" cy="34909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7A86E7-D643-456F-AFFE-A9C199243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2600" y="1683543"/>
              <a:ext cx="3490913" cy="349091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EF1F7A-7B35-4AB3-A19E-89D03F7C8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31" t="12685" r="78877" b="17285"/>
            <a:stretch/>
          </p:blipFill>
          <p:spPr>
            <a:xfrm>
              <a:off x="6586533" y="2188472"/>
              <a:ext cx="1443045" cy="235495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D10E285-8A77-4734-9494-7CF8275F40C5}"/>
              </a:ext>
            </a:extLst>
          </p:cNvPr>
          <p:cNvSpPr txBox="1"/>
          <p:nvPr/>
        </p:nvSpPr>
        <p:spPr>
          <a:xfrm>
            <a:off x="2125787" y="3310596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퀴즈 시작해줘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  <a:endParaRPr lang="ko-KR" altLang="en-US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58405-D57F-4743-A686-0AD143C043A3}"/>
              </a:ext>
            </a:extLst>
          </p:cNvPr>
          <p:cNvSpPr txBox="1"/>
          <p:nvPr/>
        </p:nvSpPr>
        <p:spPr>
          <a:xfrm>
            <a:off x="2316844" y="4352745"/>
            <a:ext cx="755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내의 음성인식</a:t>
            </a:r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하드웨어와의 원활한 데이터 송수신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54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4E5215-11A5-495E-8C2F-F564C7B28ACA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 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A3459-1818-4A42-BB75-E2879BEB9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8" t="255" b="-1"/>
          <a:stretch/>
        </p:blipFill>
        <p:spPr>
          <a:xfrm>
            <a:off x="1942427" y="1081177"/>
            <a:ext cx="2204636" cy="3116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3B9B5-5630-4C4D-9FB2-E236AAD0AA42}"/>
              </a:ext>
            </a:extLst>
          </p:cNvPr>
          <p:cNvSpPr txBox="1"/>
          <p:nvPr/>
        </p:nvSpPr>
        <p:spPr>
          <a:xfrm>
            <a:off x="2316844" y="4352745"/>
            <a:ext cx="755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앱과 </a:t>
            </a:r>
            <a:r>
              <a:rPr lang="ko-KR" altLang="en-US" sz="28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하드웨어간의</a:t>
            </a: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원활한 데이터 송수신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하드웨어의 전력공급 문제 해결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 </a:t>
            </a:r>
            <a:r>
              <a:rPr lang="ko-KR" altLang="en-US" sz="28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출력부</a:t>
            </a: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마무리 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 </a:t>
            </a:r>
            <a:r>
              <a:rPr lang="ko-KR" altLang="en-US" sz="28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입력부</a:t>
            </a: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제작 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C6291F-AAA1-4006-BB95-83E0021F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65" y="1235868"/>
            <a:ext cx="5830947" cy="28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/>
        </p:nvSpPr>
        <p:spPr>
          <a:xfrm>
            <a:off x="3679155" y="2524050"/>
            <a:ext cx="483369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dirty="0">
                <a:solidFill>
                  <a:srgbClr val="00002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감사합니다</a:t>
            </a:r>
            <a:endParaRPr sz="7200" dirty="0">
              <a:solidFill>
                <a:srgbClr val="00002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6169603"/>
            <a:ext cx="1476374" cy="4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4E5215-11A5-495E-8C2F-F564C7B28ACA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D90BC9-D498-451F-9000-7B19ABF5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456" y="1624756"/>
            <a:ext cx="6415088" cy="36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A1AE5DE8-4657-407D-976B-1DE76F09CDC8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EB1E4-4A01-5C4D-BEF4-DB5160CCB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Recording_04-02-2019 02-41-53.mp4">
            <a:hlinkClick r:id="" action="ppaction://media"/>
            <a:extLst>
              <a:ext uri="{FF2B5EF4-FFF2-40B4-BE49-F238E27FC236}">
                <a16:creationId xmlns:a16="http://schemas.microsoft.com/office/drawing/2014/main" id="{8B617975-2817-4246-B549-9B53DD1A2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3316" y="464821"/>
            <a:ext cx="2765367" cy="5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6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330DB9C8-089E-4799-A527-407DC0D1A024}"/>
              </a:ext>
            </a:extLst>
          </p:cNvPr>
          <p:cNvSpPr txBox="1"/>
          <p:nvPr/>
        </p:nvSpPr>
        <p:spPr>
          <a:xfrm>
            <a:off x="556765" y="464821"/>
            <a:ext cx="318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419F27-46A5-408D-8FD1-A6B0A36D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28" y="1234820"/>
            <a:ext cx="8878180" cy="48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330DB9C8-089E-4799-A527-407DC0D1A024}"/>
              </a:ext>
            </a:extLst>
          </p:cNvPr>
          <p:cNvSpPr txBox="1"/>
          <p:nvPr/>
        </p:nvSpPr>
        <p:spPr>
          <a:xfrm>
            <a:off x="556765" y="464821"/>
            <a:ext cx="318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0BFCF59-5D4F-4334-9D72-5C55F0A1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88" y="1447150"/>
            <a:ext cx="9653993" cy="469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42ECC4C-498C-4F35-85FB-35B2B7FC6CCE}"/>
              </a:ext>
            </a:extLst>
          </p:cNvPr>
          <p:cNvSpPr txBox="1"/>
          <p:nvPr/>
        </p:nvSpPr>
        <p:spPr>
          <a:xfrm>
            <a:off x="556765" y="464821"/>
            <a:ext cx="318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2FD6D-44F5-463A-95D3-0CE39F03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33" y="1154331"/>
            <a:ext cx="6525134" cy="52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0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4E5215-11A5-495E-8C2F-F564C7B28ACA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846D0-002B-4FED-AD32-050BF161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02" y="2013676"/>
            <a:ext cx="2601186" cy="26011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5FB17B-FA15-46C7-9FF8-1EFF620B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2013676"/>
            <a:ext cx="2601186" cy="26011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0C2608-ED8C-469E-91B6-26E339FA0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125" y="2513740"/>
            <a:ext cx="1358174" cy="135817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D83EA-62D8-4A82-AA1F-24ABE423EBBB}"/>
              </a:ext>
            </a:extLst>
          </p:cNvPr>
          <p:cNvSpPr/>
          <p:nvPr/>
        </p:nvSpPr>
        <p:spPr>
          <a:xfrm>
            <a:off x="4943474" y="2438400"/>
            <a:ext cx="2157413" cy="685800"/>
          </a:xfrm>
          <a:prstGeom prst="rightArrow">
            <a:avLst/>
          </a:prstGeom>
          <a:solidFill>
            <a:srgbClr val="FFAE37"/>
          </a:solidFill>
          <a:ln>
            <a:solidFill>
              <a:srgbClr val="FFA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7CFB0FC-60DA-4304-91A9-65929AB34439}"/>
              </a:ext>
            </a:extLst>
          </p:cNvPr>
          <p:cNvSpPr/>
          <p:nvPr/>
        </p:nvSpPr>
        <p:spPr>
          <a:xfrm flipH="1">
            <a:off x="4943474" y="3529014"/>
            <a:ext cx="2157413" cy="6858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3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35FD2-D295-CC4E-BE5F-F0A981E1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1" y="2829143"/>
            <a:ext cx="3253508" cy="918439"/>
          </a:xfrm>
          <a:prstGeom prst="rect">
            <a:avLst/>
          </a:prstGeom>
        </p:spPr>
      </p:pic>
      <p:sp>
        <p:nvSpPr>
          <p:cNvPr id="10" name="화살표: 오른쪽 8">
            <a:extLst>
              <a:ext uri="{FF2B5EF4-FFF2-40B4-BE49-F238E27FC236}">
                <a16:creationId xmlns:a16="http://schemas.microsoft.com/office/drawing/2014/main" id="{2BF6C85A-BD5A-6648-935D-11E3880C3A11}"/>
              </a:ext>
            </a:extLst>
          </p:cNvPr>
          <p:cNvSpPr/>
          <p:nvPr/>
        </p:nvSpPr>
        <p:spPr>
          <a:xfrm>
            <a:off x="4472420" y="2969780"/>
            <a:ext cx="1623580" cy="637164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A86BB-9F40-4246-B21F-FB9D2DA6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57574"/>
            <a:ext cx="5978572" cy="206157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5DE454-7E82-1C4C-9936-F08FA32CBFCC}"/>
              </a:ext>
            </a:extLst>
          </p:cNvPr>
          <p:cNvCxnSpPr/>
          <p:nvPr/>
        </p:nvCxnSpPr>
        <p:spPr>
          <a:xfrm>
            <a:off x="387927" y="3288362"/>
            <a:ext cx="3782291" cy="0"/>
          </a:xfrm>
          <a:prstGeom prst="line">
            <a:avLst/>
          </a:prstGeom>
          <a:ln w="1238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88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FF792-FA51-45C8-B1EA-1FFC332BB01B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0A6387-C7E2-47C9-A2C4-E1E8543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51" y="1393732"/>
            <a:ext cx="3435443" cy="3435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1E069C-6870-484A-B2A0-F7932991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1" t="33347" r="48902" b="27918"/>
          <a:stretch/>
        </p:blipFill>
        <p:spPr>
          <a:xfrm>
            <a:off x="1993952" y="2100760"/>
            <a:ext cx="3486598" cy="2656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E59667-F420-438E-BD65-4ED97A09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817" y="3578352"/>
            <a:ext cx="1579933" cy="15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956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eaVert" wrap="square" rtlCol="0">
        <a:spAutoFit/>
      </a:bodyPr>
      <a:lstStyle>
        <a:defPPr algn="l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79</Words>
  <Application>Microsoft Macintosh PowerPoint</Application>
  <PresentationFormat>Widescreen</PresentationFormat>
  <Paragraphs>32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Malgun Gothic</vt:lpstr>
      <vt:lpstr>Microsoft GothicNeo</vt:lpstr>
      <vt:lpstr>Arial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채은</cp:lastModifiedBy>
  <cp:revision>90</cp:revision>
  <dcterms:modified xsi:type="dcterms:W3CDTF">2019-04-18T07:55:11Z</dcterms:modified>
</cp:coreProperties>
</file>